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</p:sldIdLst>
  <p:sldSz cx="18288000" cy="10287000"/>
  <p:notesSz cx="6858000" cy="9144000"/>
  <p:embeddedFontLst>
    <p:embeddedFont>
      <p:font typeface="Agrandir Bold" charset="1" panose="00000800000000000000"/>
      <p:regular r:id="rId10"/>
    </p:embeddedFont>
    <p:embeddedFont>
      <p:font typeface="Agrandir" charset="1" panose="00000500000000000000"/>
      <p:regular r:id="rId11"/>
    </p:embeddedFont>
    <p:embeddedFont>
      <p:font typeface="Bogart Trial Bold" charset="1" panose="00000800000000000000"/>
      <p:regular r:id="rId12"/>
    </p:embeddedFont>
    <p:embeddedFont>
      <p:font typeface="Bogart Bold" charset="1" panose="00000800000000000000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A5C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54551"/>
          </a:xfrm>
          <a:custGeom>
            <a:avLst/>
            <a:gdLst/>
            <a:ahLst/>
            <a:cxnLst/>
            <a:rect r="r" b="b" t="t" l="l"/>
            <a:pathLst>
              <a:path h="10254551" w="18288000">
                <a:moveTo>
                  <a:pt x="0" y="0"/>
                </a:moveTo>
                <a:lnTo>
                  <a:pt x="18288000" y="0"/>
                </a:lnTo>
                <a:lnTo>
                  <a:pt x="18288000" y="10254551"/>
                </a:lnTo>
                <a:lnTo>
                  <a:pt x="0" y="102545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8988" r="0" b="-289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991345" y="5775183"/>
            <a:ext cx="4637257" cy="4892595"/>
          </a:xfrm>
          <a:custGeom>
            <a:avLst/>
            <a:gdLst/>
            <a:ahLst/>
            <a:cxnLst/>
            <a:rect r="r" b="b" t="t" l="l"/>
            <a:pathLst>
              <a:path h="4892595" w="4637257">
                <a:moveTo>
                  <a:pt x="0" y="0"/>
                </a:moveTo>
                <a:lnTo>
                  <a:pt x="4637257" y="0"/>
                </a:lnTo>
                <a:lnTo>
                  <a:pt x="4637257" y="4892595"/>
                </a:lnTo>
                <a:lnTo>
                  <a:pt x="0" y="48925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4592230" y="1028700"/>
            <a:ext cx="2837974" cy="2863883"/>
            <a:chOff x="0" y="0"/>
            <a:chExt cx="1053165" cy="106277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53165" cy="1062779"/>
            </a:xfrm>
            <a:custGeom>
              <a:avLst/>
              <a:gdLst/>
              <a:ahLst/>
              <a:cxnLst/>
              <a:rect r="r" b="b" t="t" l="l"/>
              <a:pathLst>
                <a:path h="1062779" w="1053165">
                  <a:moveTo>
                    <a:pt x="133671" y="0"/>
                  </a:moveTo>
                  <a:lnTo>
                    <a:pt x="919494" y="0"/>
                  </a:lnTo>
                  <a:cubicBezTo>
                    <a:pt x="993318" y="0"/>
                    <a:pt x="1053165" y="59846"/>
                    <a:pt x="1053165" y="133671"/>
                  </a:cubicBezTo>
                  <a:lnTo>
                    <a:pt x="1053165" y="929109"/>
                  </a:lnTo>
                  <a:cubicBezTo>
                    <a:pt x="1053165" y="1002933"/>
                    <a:pt x="993318" y="1062779"/>
                    <a:pt x="919494" y="1062779"/>
                  </a:cubicBezTo>
                  <a:lnTo>
                    <a:pt x="133671" y="1062779"/>
                  </a:lnTo>
                  <a:cubicBezTo>
                    <a:pt x="59846" y="1062779"/>
                    <a:pt x="0" y="1002933"/>
                    <a:pt x="0" y="929109"/>
                  </a:cubicBezTo>
                  <a:lnTo>
                    <a:pt x="0" y="133671"/>
                  </a:lnTo>
                  <a:cubicBezTo>
                    <a:pt x="0" y="59846"/>
                    <a:pt x="59846" y="0"/>
                    <a:pt x="133671" y="0"/>
                  </a:cubicBezTo>
                  <a:close/>
                </a:path>
              </a:pathLst>
            </a:custGeom>
            <a:solidFill>
              <a:srgbClr val="6B1E3E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14300"/>
              <a:ext cx="1053165" cy="1177079"/>
            </a:xfrm>
            <a:prstGeom prst="rect">
              <a:avLst/>
            </a:prstGeom>
          </p:spPr>
          <p:txBody>
            <a:bodyPr anchor="ctr" rtlCol="false" tIns="46443" lIns="46443" bIns="46443" rIns="46443"/>
            <a:lstStyle/>
            <a:p>
              <a:pPr algn="ctr">
                <a:lnSpc>
                  <a:spcPts val="3219"/>
                </a:lnSpc>
              </a:pPr>
              <a:r>
                <a:rPr lang="en-US" sz="2299" b="true">
                  <a:solidFill>
                    <a:srgbClr val="FF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Adicionar ODS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595249" y="8670367"/>
            <a:ext cx="5431049" cy="1175866"/>
          </a:xfrm>
          <a:custGeom>
            <a:avLst/>
            <a:gdLst/>
            <a:ahLst/>
            <a:cxnLst/>
            <a:rect r="r" b="b" t="t" l="l"/>
            <a:pathLst>
              <a:path h="1175866" w="5431049">
                <a:moveTo>
                  <a:pt x="0" y="0"/>
                </a:moveTo>
                <a:lnTo>
                  <a:pt x="5431049" y="0"/>
                </a:lnTo>
                <a:lnTo>
                  <a:pt x="5431049" y="1175866"/>
                </a:lnTo>
                <a:lnTo>
                  <a:pt x="0" y="11758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263" t="0" r="-11479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623824" y="5689358"/>
            <a:ext cx="8266122" cy="686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1"/>
              </a:lnSpc>
            </a:pPr>
            <a:r>
              <a:rPr lang="en-US" sz="3487">
                <a:solidFill>
                  <a:srgbClr val="FAFAFA"/>
                </a:solidFill>
                <a:latin typeface="Agrandir"/>
                <a:ea typeface="Agrandir"/>
                <a:cs typeface="Agrandir"/>
                <a:sym typeface="Agrandir"/>
              </a:rPr>
              <a:t>Autor: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23824" y="6418357"/>
            <a:ext cx="8266122" cy="686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1"/>
              </a:lnSpc>
            </a:pPr>
            <a:r>
              <a:rPr lang="en-US" sz="3487">
                <a:solidFill>
                  <a:srgbClr val="FAFAFA"/>
                </a:solidFill>
                <a:latin typeface="Agrandir"/>
                <a:ea typeface="Agrandir"/>
                <a:cs typeface="Agrandir"/>
                <a:sym typeface="Agrandir"/>
              </a:rPr>
              <a:t>Co-autor (se houver):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623824" y="7147355"/>
            <a:ext cx="8266122" cy="686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1"/>
              </a:lnSpc>
            </a:pPr>
            <a:r>
              <a:rPr lang="en-US" sz="3487">
                <a:solidFill>
                  <a:srgbClr val="FAFAFA"/>
                </a:solidFill>
                <a:latin typeface="Agrandir"/>
                <a:ea typeface="Agrandir"/>
                <a:cs typeface="Agrandir"/>
                <a:sym typeface="Agrandir"/>
              </a:rPr>
              <a:t>Orientador(a):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95249" y="4073962"/>
            <a:ext cx="8266122" cy="598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61"/>
              </a:lnSpc>
            </a:pPr>
            <a:r>
              <a:rPr lang="en-US" sz="3472" b="true">
                <a:solidFill>
                  <a:srgbClr val="6B1D3E"/>
                </a:solidFill>
                <a:latin typeface="Bogart Trial Bold"/>
                <a:ea typeface="Bogart Trial Bold"/>
                <a:cs typeface="Bogart Trial Bold"/>
                <a:sym typeface="Bogart Trial Bold"/>
              </a:rPr>
              <a:t>Nome do trabalho: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A5C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54551"/>
          </a:xfrm>
          <a:custGeom>
            <a:avLst/>
            <a:gdLst/>
            <a:ahLst/>
            <a:cxnLst/>
            <a:rect r="r" b="b" t="t" l="l"/>
            <a:pathLst>
              <a:path h="10254551" w="18288000">
                <a:moveTo>
                  <a:pt x="0" y="0"/>
                </a:moveTo>
                <a:lnTo>
                  <a:pt x="18288000" y="0"/>
                </a:lnTo>
                <a:lnTo>
                  <a:pt x="18288000" y="10254551"/>
                </a:lnTo>
                <a:lnTo>
                  <a:pt x="0" y="102545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8988" r="0" b="-289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991345" y="5775183"/>
            <a:ext cx="4637257" cy="4892595"/>
          </a:xfrm>
          <a:custGeom>
            <a:avLst/>
            <a:gdLst/>
            <a:ahLst/>
            <a:cxnLst/>
            <a:rect r="r" b="b" t="t" l="l"/>
            <a:pathLst>
              <a:path h="4892595" w="4637257">
                <a:moveTo>
                  <a:pt x="0" y="0"/>
                </a:moveTo>
                <a:lnTo>
                  <a:pt x="4637257" y="0"/>
                </a:lnTo>
                <a:lnTo>
                  <a:pt x="4637257" y="4892595"/>
                </a:lnTo>
                <a:lnTo>
                  <a:pt x="0" y="48925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4592230" y="1028700"/>
            <a:ext cx="2837974" cy="2863883"/>
            <a:chOff x="0" y="0"/>
            <a:chExt cx="1053165" cy="106277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53165" cy="1062779"/>
            </a:xfrm>
            <a:custGeom>
              <a:avLst/>
              <a:gdLst/>
              <a:ahLst/>
              <a:cxnLst/>
              <a:rect r="r" b="b" t="t" l="l"/>
              <a:pathLst>
                <a:path h="1062779" w="1053165">
                  <a:moveTo>
                    <a:pt x="133671" y="0"/>
                  </a:moveTo>
                  <a:lnTo>
                    <a:pt x="919494" y="0"/>
                  </a:lnTo>
                  <a:cubicBezTo>
                    <a:pt x="993318" y="0"/>
                    <a:pt x="1053165" y="59846"/>
                    <a:pt x="1053165" y="133671"/>
                  </a:cubicBezTo>
                  <a:lnTo>
                    <a:pt x="1053165" y="929109"/>
                  </a:lnTo>
                  <a:cubicBezTo>
                    <a:pt x="1053165" y="1002933"/>
                    <a:pt x="993318" y="1062779"/>
                    <a:pt x="919494" y="1062779"/>
                  </a:cubicBezTo>
                  <a:lnTo>
                    <a:pt x="133671" y="1062779"/>
                  </a:lnTo>
                  <a:cubicBezTo>
                    <a:pt x="59846" y="1062779"/>
                    <a:pt x="0" y="1002933"/>
                    <a:pt x="0" y="929109"/>
                  </a:cubicBezTo>
                  <a:lnTo>
                    <a:pt x="0" y="133671"/>
                  </a:lnTo>
                  <a:cubicBezTo>
                    <a:pt x="0" y="59846"/>
                    <a:pt x="59846" y="0"/>
                    <a:pt x="133671" y="0"/>
                  </a:cubicBezTo>
                  <a:close/>
                </a:path>
              </a:pathLst>
            </a:custGeom>
            <a:solidFill>
              <a:srgbClr val="6B1E3E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14300"/>
              <a:ext cx="1053165" cy="1177079"/>
            </a:xfrm>
            <a:prstGeom prst="rect">
              <a:avLst/>
            </a:prstGeom>
          </p:spPr>
          <p:txBody>
            <a:bodyPr anchor="ctr" rtlCol="false" tIns="46443" lIns="46443" bIns="46443" rIns="46443"/>
            <a:lstStyle/>
            <a:p>
              <a:pPr algn="ctr">
                <a:lnSpc>
                  <a:spcPts val="3219"/>
                </a:lnSpc>
              </a:pPr>
              <a:r>
                <a:rPr lang="en-US" sz="2299" b="true">
                  <a:solidFill>
                    <a:srgbClr val="FF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Adicionar ODS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595249" y="8670367"/>
            <a:ext cx="5431049" cy="1175866"/>
          </a:xfrm>
          <a:custGeom>
            <a:avLst/>
            <a:gdLst/>
            <a:ahLst/>
            <a:cxnLst/>
            <a:rect r="r" b="b" t="t" l="l"/>
            <a:pathLst>
              <a:path h="1175866" w="5431049">
                <a:moveTo>
                  <a:pt x="0" y="0"/>
                </a:moveTo>
                <a:lnTo>
                  <a:pt x="5431049" y="0"/>
                </a:lnTo>
                <a:lnTo>
                  <a:pt x="5431049" y="1175866"/>
                </a:lnTo>
                <a:lnTo>
                  <a:pt x="0" y="11758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263" t="0" r="-11479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623824" y="5689358"/>
            <a:ext cx="8266122" cy="686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1"/>
              </a:lnSpc>
            </a:pPr>
            <a:r>
              <a:rPr lang="en-US" sz="3487">
                <a:solidFill>
                  <a:srgbClr val="FAFAFA"/>
                </a:solidFill>
                <a:latin typeface="Agrandir"/>
                <a:ea typeface="Agrandir"/>
                <a:cs typeface="Agrandir"/>
                <a:sym typeface="Agrandir"/>
              </a:rPr>
              <a:t>Autor: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23824" y="6418357"/>
            <a:ext cx="8266122" cy="686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1"/>
              </a:lnSpc>
            </a:pPr>
            <a:r>
              <a:rPr lang="en-US" sz="3487">
                <a:solidFill>
                  <a:srgbClr val="FAFAFA"/>
                </a:solidFill>
                <a:latin typeface="Agrandir"/>
                <a:ea typeface="Agrandir"/>
                <a:cs typeface="Agrandir"/>
                <a:sym typeface="Agrandir"/>
              </a:rPr>
              <a:t>Co-autor (se houver):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623824" y="7147355"/>
            <a:ext cx="8266122" cy="686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1"/>
              </a:lnSpc>
            </a:pPr>
            <a:r>
              <a:rPr lang="en-US" sz="3487">
                <a:solidFill>
                  <a:srgbClr val="FAFAFA"/>
                </a:solidFill>
                <a:latin typeface="Agrandir"/>
                <a:ea typeface="Agrandir"/>
                <a:cs typeface="Agrandir"/>
                <a:sym typeface="Agrandir"/>
              </a:rPr>
              <a:t>Orientador(a):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95249" y="4073962"/>
            <a:ext cx="8266122" cy="598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61"/>
              </a:lnSpc>
            </a:pPr>
            <a:r>
              <a:rPr lang="en-US" sz="3472" b="true">
                <a:solidFill>
                  <a:srgbClr val="6B1D3E"/>
                </a:solidFill>
                <a:latin typeface="Bogart Trial Bold"/>
                <a:ea typeface="Bogart Trial Bold"/>
                <a:cs typeface="Bogart Trial Bold"/>
                <a:sym typeface="Bogart Trial Bold"/>
              </a:rPr>
              <a:t>Nome do trabalho: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1384364" y="1028700"/>
            <a:ext cx="2837974" cy="2863883"/>
            <a:chOff x="0" y="0"/>
            <a:chExt cx="1053165" cy="106277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53165" cy="1062779"/>
            </a:xfrm>
            <a:custGeom>
              <a:avLst/>
              <a:gdLst/>
              <a:ahLst/>
              <a:cxnLst/>
              <a:rect r="r" b="b" t="t" l="l"/>
              <a:pathLst>
                <a:path h="1062779" w="1053165">
                  <a:moveTo>
                    <a:pt x="133671" y="0"/>
                  </a:moveTo>
                  <a:lnTo>
                    <a:pt x="919494" y="0"/>
                  </a:lnTo>
                  <a:cubicBezTo>
                    <a:pt x="993318" y="0"/>
                    <a:pt x="1053165" y="59846"/>
                    <a:pt x="1053165" y="133671"/>
                  </a:cubicBezTo>
                  <a:lnTo>
                    <a:pt x="1053165" y="929109"/>
                  </a:lnTo>
                  <a:cubicBezTo>
                    <a:pt x="1053165" y="1002933"/>
                    <a:pt x="993318" y="1062779"/>
                    <a:pt x="919494" y="1062779"/>
                  </a:cubicBezTo>
                  <a:lnTo>
                    <a:pt x="133671" y="1062779"/>
                  </a:lnTo>
                  <a:cubicBezTo>
                    <a:pt x="59846" y="1062779"/>
                    <a:pt x="0" y="1002933"/>
                    <a:pt x="0" y="929109"/>
                  </a:cubicBezTo>
                  <a:lnTo>
                    <a:pt x="0" y="133671"/>
                  </a:lnTo>
                  <a:cubicBezTo>
                    <a:pt x="0" y="59846"/>
                    <a:pt x="59846" y="0"/>
                    <a:pt x="133671" y="0"/>
                  </a:cubicBezTo>
                  <a:close/>
                </a:path>
              </a:pathLst>
            </a:custGeom>
            <a:solidFill>
              <a:srgbClr val="6B1E3E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14300"/>
              <a:ext cx="1053165" cy="1177079"/>
            </a:xfrm>
            <a:prstGeom prst="rect">
              <a:avLst/>
            </a:prstGeom>
          </p:spPr>
          <p:txBody>
            <a:bodyPr anchor="ctr" rtlCol="false" tIns="46443" lIns="46443" bIns="46443" rIns="46443"/>
            <a:lstStyle/>
            <a:p>
              <a:pPr algn="ctr">
                <a:lnSpc>
                  <a:spcPts val="3219"/>
                </a:lnSpc>
              </a:pPr>
              <a:r>
                <a:rPr lang="en-US" sz="2299" b="true">
                  <a:solidFill>
                    <a:srgbClr val="FF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Adicionar ODS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A5C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54551"/>
          </a:xfrm>
          <a:custGeom>
            <a:avLst/>
            <a:gdLst/>
            <a:ahLst/>
            <a:cxnLst/>
            <a:rect r="r" b="b" t="t" l="l"/>
            <a:pathLst>
              <a:path h="10254551" w="18288000">
                <a:moveTo>
                  <a:pt x="0" y="0"/>
                </a:moveTo>
                <a:lnTo>
                  <a:pt x="18288000" y="0"/>
                </a:lnTo>
                <a:lnTo>
                  <a:pt x="18288000" y="10254551"/>
                </a:lnTo>
                <a:lnTo>
                  <a:pt x="0" y="102545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8988" r="0" b="-289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991345" y="5775183"/>
            <a:ext cx="4637257" cy="4892595"/>
          </a:xfrm>
          <a:custGeom>
            <a:avLst/>
            <a:gdLst/>
            <a:ahLst/>
            <a:cxnLst/>
            <a:rect r="r" b="b" t="t" l="l"/>
            <a:pathLst>
              <a:path h="4892595" w="4637257">
                <a:moveTo>
                  <a:pt x="0" y="0"/>
                </a:moveTo>
                <a:lnTo>
                  <a:pt x="4637257" y="0"/>
                </a:lnTo>
                <a:lnTo>
                  <a:pt x="4637257" y="4892595"/>
                </a:lnTo>
                <a:lnTo>
                  <a:pt x="0" y="48925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4592230" y="1028700"/>
            <a:ext cx="2837974" cy="2863883"/>
            <a:chOff x="0" y="0"/>
            <a:chExt cx="1053165" cy="1062779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053165" cy="1062779"/>
            </a:xfrm>
            <a:custGeom>
              <a:avLst/>
              <a:gdLst/>
              <a:ahLst/>
              <a:cxnLst/>
              <a:rect r="r" b="b" t="t" l="l"/>
              <a:pathLst>
                <a:path h="1062779" w="1053165">
                  <a:moveTo>
                    <a:pt x="133671" y="0"/>
                  </a:moveTo>
                  <a:lnTo>
                    <a:pt x="919494" y="0"/>
                  </a:lnTo>
                  <a:cubicBezTo>
                    <a:pt x="993318" y="0"/>
                    <a:pt x="1053165" y="59846"/>
                    <a:pt x="1053165" y="133671"/>
                  </a:cubicBezTo>
                  <a:lnTo>
                    <a:pt x="1053165" y="929109"/>
                  </a:lnTo>
                  <a:cubicBezTo>
                    <a:pt x="1053165" y="1002933"/>
                    <a:pt x="993318" y="1062779"/>
                    <a:pt x="919494" y="1062779"/>
                  </a:cubicBezTo>
                  <a:lnTo>
                    <a:pt x="133671" y="1062779"/>
                  </a:lnTo>
                  <a:cubicBezTo>
                    <a:pt x="59846" y="1062779"/>
                    <a:pt x="0" y="1002933"/>
                    <a:pt x="0" y="929109"/>
                  </a:cubicBezTo>
                  <a:lnTo>
                    <a:pt x="0" y="133671"/>
                  </a:lnTo>
                  <a:cubicBezTo>
                    <a:pt x="0" y="59846"/>
                    <a:pt x="59846" y="0"/>
                    <a:pt x="133671" y="0"/>
                  </a:cubicBezTo>
                  <a:close/>
                </a:path>
              </a:pathLst>
            </a:custGeom>
            <a:solidFill>
              <a:srgbClr val="6B1E3E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114300"/>
              <a:ext cx="1053165" cy="1177079"/>
            </a:xfrm>
            <a:prstGeom prst="rect">
              <a:avLst/>
            </a:prstGeom>
          </p:spPr>
          <p:txBody>
            <a:bodyPr anchor="ctr" rtlCol="false" tIns="46443" lIns="46443" bIns="46443" rIns="46443"/>
            <a:lstStyle/>
            <a:p>
              <a:pPr algn="ctr">
                <a:lnSpc>
                  <a:spcPts val="3219"/>
                </a:lnSpc>
              </a:pPr>
              <a:r>
                <a:rPr lang="en-US" sz="2299" b="true">
                  <a:solidFill>
                    <a:srgbClr val="FF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Adicionar ODS</a:t>
              </a:r>
            </a:p>
          </p:txBody>
        </p:sp>
      </p:grpSp>
      <p:sp>
        <p:nvSpPr>
          <p:cNvPr name="Freeform 7" id="7"/>
          <p:cNvSpPr/>
          <p:nvPr/>
        </p:nvSpPr>
        <p:spPr>
          <a:xfrm flipH="false" flipV="false" rot="0">
            <a:off x="1595249" y="8670367"/>
            <a:ext cx="5431049" cy="1175866"/>
          </a:xfrm>
          <a:custGeom>
            <a:avLst/>
            <a:gdLst/>
            <a:ahLst/>
            <a:cxnLst/>
            <a:rect r="r" b="b" t="t" l="l"/>
            <a:pathLst>
              <a:path h="1175866" w="5431049">
                <a:moveTo>
                  <a:pt x="0" y="0"/>
                </a:moveTo>
                <a:lnTo>
                  <a:pt x="5431049" y="0"/>
                </a:lnTo>
                <a:lnTo>
                  <a:pt x="5431049" y="1175866"/>
                </a:lnTo>
                <a:lnTo>
                  <a:pt x="0" y="11758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263" t="0" r="-11479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623824" y="5689358"/>
            <a:ext cx="8266122" cy="686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1"/>
              </a:lnSpc>
            </a:pPr>
            <a:r>
              <a:rPr lang="en-US" sz="3487">
                <a:solidFill>
                  <a:srgbClr val="FAFAFA"/>
                </a:solidFill>
                <a:latin typeface="Agrandir"/>
                <a:ea typeface="Agrandir"/>
                <a:cs typeface="Agrandir"/>
                <a:sym typeface="Agrandir"/>
              </a:rPr>
              <a:t>Autor: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23824" y="6418357"/>
            <a:ext cx="8266122" cy="686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1"/>
              </a:lnSpc>
            </a:pPr>
            <a:r>
              <a:rPr lang="en-US" sz="3487">
                <a:solidFill>
                  <a:srgbClr val="FAFAFA"/>
                </a:solidFill>
                <a:latin typeface="Agrandir"/>
                <a:ea typeface="Agrandir"/>
                <a:cs typeface="Agrandir"/>
                <a:sym typeface="Agrandir"/>
              </a:rPr>
              <a:t>Co-autor (se houver):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623824" y="7147355"/>
            <a:ext cx="8266122" cy="686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1"/>
              </a:lnSpc>
            </a:pPr>
            <a:r>
              <a:rPr lang="en-US" sz="3487">
                <a:solidFill>
                  <a:srgbClr val="FAFAFA"/>
                </a:solidFill>
                <a:latin typeface="Agrandir"/>
                <a:ea typeface="Agrandir"/>
                <a:cs typeface="Agrandir"/>
                <a:sym typeface="Agrandir"/>
              </a:rPr>
              <a:t>Orientador(a):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95249" y="4073962"/>
            <a:ext cx="8266122" cy="598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61"/>
              </a:lnSpc>
            </a:pPr>
            <a:r>
              <a:rPr lang="en-US" sz="3472" b="true">
                <a:solidFill>
                  <a:srgbClr val="6B1D3E"/>
                </a:solidFill>
                <a:latin typeface="Bogart Trial Bold"/>
                <a:ea typeface="Bogart Trial Bold"/>
                <a:cs typeface="Bogart Trial Bold"/>
                <a:sym typeface="Bogart Trial Bold"/>
              </a:rPr>
              <a:t>Nome do trabalho:</a:t>
            </a:r>
          </a:p>
        </p:txBody>
      </p:sp>
      <p:grpSp>
        <p:nvGrpSpPr>
          <p:cNvPr name="Group 12" id="12"/>
          <p:cNvGrpSpPr/>
          <p:nvPr/>
        </p:nvGrpSpPr>
        <p:grpSpPr>
          <a:xfrm rot="0">
            <a:off x="11384364" y="1028700"/>
            <a:ext cx="2837974" cy="2863883"/>
            <a:chOff x="0" y="0"/>
            <a:chExt cx="1053165" cy="1062779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053165" cy="1062779"/>
            </a:xfrm>
            <a:custGeom>
              <a:avLst/>
              <a:gdLst/>
              <a:ahLst/>
              <a:cxnLst/>
              <a:rect r="r" b="b" t="t" l="l"/>
              <a:pathLst>
                <a:path h="1062779" w="1053165">
                  <a:moveTo>
                    <a:pt x="133671" y="0"/>
                  </a:moveTo>
                  <a:lnTo>
                    <a:pt x="919494" y="0"/>
                  </a:lnTo>
                  <a:cubicBezTo>
                    <a:pt x="993318" y="0"/>
                    <a:pt x="1053165" y="59846"/>
                    <a:pt x="1053165" y="133671"/>
                  </a:cubicBezTo>
                  <a:lnTo>
                    <a:pt x="1053165" y="929109"/>
                  </a:lnTo>
                  <a:cubicBezTo>
                    <a:pt x="1053165" y="1002933"/>
                    <a:pt x="993318" y="1062779"/>
                    <a:pt x="919494" y="1062779"/>
                  </a:cubicBezTo>
                  <a:lnTo>
                    <a:pt x="133671" y="1062779"/>
                  </a:lnTo>
                  <a:cubicBezTo>
                    <a:pt x="59846" y="1062779"/>
                    <a:pt x="0" y="1002933"/>
                    <a:pt x="0" y="929109"/>
                  </a:cubicBezTo>
                  <a:lnTo>
                    <a:pt x="0" y="133671"/>
                  </a:lnTo>
                  <a:cubicBezTo>
                    <a:pt x="0" y="59846"/>
                    <a:pt x="59846" y="0"/>
                    <a:pt x="133671" y="0"/>
                  </a:cubicBezTo>
                  <a:close/>
                </a:path>
              </a:pathLst>
            </a:custGeom>
            <a:solidFill>
              <a:srgbClr val="6B1E3E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114300"/>
              <a:ext cx="1053165" cy="1177079"/>
            </a:xfrm>
            <a:prstGeom prst="rect">
              <a:avLst/>
            </a:prstGeom>
          </p:spPr>
          <p:txBody>
            <a:bodyPr anchor="ctr" rtlCol="false" tIns="46443" lIns="46443" bIns="46443" rIns="46443"/>
            <a:lstStyle/>
            <a:p>
              <a:pPr algn="ctr">
                <a:lnSpc>
                  <a:spcPts val="3219"/>
                </a:lnSpc>
              </a:pPr>
              <a:r>
                <a:rPr lang="en-US" sz="2299" b="true">
                  <a:solidFill>
                    <a:srgbClr val="FF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Adicionar ODS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384364" y="4150162"/>
            <a:ext cx="2837974" cy="2863883"/>
            <a:chOff x="0" y="0"/>
            <a:chExt cx="1053165" cy="1062779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053165" cy="1062779"/>
            </a:xfrm>
            <a:custGeom>
              <a:avLst/>
              <a:gdLst/>
              <a:ahLst/>
              <a:cxnLst/>
              <a:rect r="r" b="b" t="t" l="l"/>
              <a:pathLst>
                <a:path h="1062779" w="1053165">
                  <a:moveTo>
                    <a:pt x="133671" y="0"/>
                  </a:moveTo>
                  <a:lnTo>
                    <a:pt x="919494" y="0"/>
                  </a:lnTo>
                  <a:cubicBezTo>
                    <a:pt x="993318" y="0"/>
                    <a:pt x="1053165" y="59846"/>
                    <a:pt x="1053165" y="133671"/>
                  </a:cubicBezTo>
                  <a:lnTo>
                    <a:pt x="1053165" y="929109"/>
                  </a:lnTo>
                  <a:cubicBezTo>
                    <a:pt x="1053165" y="1002933"/>
                    <a:pt x="993318" y="1062779"/>
                    <a:pt x="919494" y="1062779"/>
                  </a:cubicBezTo>
                  <a:lnTo>
                    <a:pt x="133671" y="1062779"/>
                  </a:lnTo>
                  <a:cubicBezTo>
                    <a:pt x="59846" y="1062779"/>
                    <a:pt x="0" y="1002933"/>
                    <a:pt x="0" y="929109"/>
                  </a:cubicBezTo>
                  <a:lnTo>
                    <a:pt x="0" y="133671"/>
                  </a:lnTo>
                  <a:cubicBezTo>
                    <a:pt x="0" y="59846"/>
                    <a:pt x="59846" y="0"/>
                    <a:pt x="133671" y="0"/>
                  </a:cubicBezTo>
                  <a:close/>
                </a:path>
              </a:pathLst>
            </a:custGeom>
            <a:solidFill>
              <a:srgbClr val="6B1E3E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114300"/>
              <a:ext cx="1053165" cy="1177079"/>
            </a:xfrm>
            <a:prstGeom prst="rect">
              <a:avLst/>
            </a:prstGeom>
          </p:spPr>
          <p:txBody>
            <a:bodyPr anchor="ctr" rtlCol="false" tIns="46443" lIns="46443" bIns="46443" rIns="46443"/>
            <a:lstStyle/>
            <a:p>
              <a:pPr algn="ctr">
                <a:lnSpc>
                  <a:spcPts val="3219"/>
                </a:lnSpc>
              </a:pPr>
              <a:r>
                <a:rPr lang="en-US" sz="2299" b="true">
                  <a:solidFill>
                    <a:srgbClr val="FFFFFF"/>
                  </a:solidFill>
                  <a:latin typeface="Agrandir Bold"/>
                  <a:ea typeface="Agrandir Bold"/>
                  <a:cs typeface="Agrandir Bold"/>
                  <a:sym typeface="Agrandir Bold"/>
                </a:rPr>
                <a:t>Adicionar ODS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A5C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54551"/>
          </a:xfrm>
          <a:custGeom>
            <a:avLst/>
            <a:gdLst/>
            <a:ahLst/>
            <a:cxnLst/>
            <a:rect r="r" b="b" t="t" l="l"/>
            <a:pathLst>
              <a:path h="10254551" w="18288000">
                <a:moveTo>
                  <a:pt x="0" y="0"/>
                </a:moveTo>
                <a:lnTo>
                  <a:pt x="18288000" y="0"/>
                </a:lnTo>
                <a:lnTo>
                  <a:pt x="18288000" y="10254551"/>
                </a:lnTo>
                <a:lnTo>
                  <a:pt x="0" y="102545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8988" r="0" b="-289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991345" y="5775183"/>
            <a:ext cx="4637257" cy="4892595"/>
          </a:xfrm>
          <a:custGeom>
            <a:avLst/>
            <a:gdLst/>
            <a:ahLst/>
            <a:cxnLst/>
            <a:rect r="r" b="b" t="t" l="l"/>
            <a:pathLst>
              <a:path h="4892595" w="4637257">
                <a:moveTo>
                  <a:pt x="0" y="0"/>
                </a:moveTo>
                <a:lnTo>
                  <a:pt x="4637257" y="0"/>
                </a:lnTo>
                <a:lnTo>
                  <a:pt x="4637257" y="4892595"/>
                </a:lnTo>
                <a:lnTo>
                  <a:pt x="0" y="489259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95249" y="8670367"/>
            <a:ext cx="5431049" cy="1175866"/>
          </a:xfrm>
          <a:custGeom>
            <a:avLst/>
            <a:gdLst/>
            <a:ahLst/>
            <a:cxnLst/>
            <a:rect r="r" b="b" t="t" l="l"/>
            <a:pathLst>
              <a:path h="1175866" w="5431049">
                <a:moveTo>
                  <a:pt x="0" y="0"/>
                </a:moveTo>
                <a:lnTo>
                  <a:pt x="5431049" y="0"/>
                </a:lnTo>
                <a:lnTo>
                  <a:pt x="5431049" y="1175866"/>
                </a:lnTo>
                <a:lnTo>
                  <a:pt x="0" y="117586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8263" t="0" r="-11479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566321" y="1028700"/>
            <a:ext cx="2863883" cy="2863883"/>
          </a:xfrm>
          <a:custGeom>
            <a:avLst/>
            <a:gdLst/>
            <a:ahLst/>
            <a:cxnLst/>
            <a:rect r="r" b="b" t="t" l="l"/>
            <a:pathLst>
              <a:path h="2863883" w="2863883">
                <a:moveTo>
                  <a:pt x="0" y="0"/>
                </a:moveTo>
                <a:lnTo>
                  <a:pt x="2863883" y="0"/>
                </a:lnTo>
                <a:lnTo>
                  <a:pt x="2863883" y="2863883"/>
                </a:lnTo>
                <a:lnTo>
                  <a:pt x="0" y="286388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426903" y="233433"/>
            <a:ext cx="11842038" cy="36328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071"/>
              </a:lnSpc>
            </a:pPr>
            <a:r>
              <a:rPr lang="en-US" b="true" sz="21479">
                <a:solidFill>
                  <a:srgbClr val="FAFAFA">
                    <a:alpha val="8627"/>
                  </a:srgbClr>
                </a:solidFill>
                <a:latin typeface="Bogart Bold"/>
                <a:ea typeface="Bogart Bold"/>
                <a:cs typeface="Bogart Bold"/>
                <a:sym typeface="Bogart Bold"/>
              </a:rPr>
              <a:t>Exemplo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623824" y="5689358"/>
            <a:ext cx="8266122" cy="692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1"/>
              </a:lnSpc>
            </a:pPr>
            <a:r>
              <a:rPr lang="en-US" sz="3487" b="true">
                <a:solidFill>
                  <a:srgbClr val="FAFAFA"/>
                </a:solidFill>
                <a:latin typeface="Agrandir Bold"/>
                <a:ea typeface="Agrandir Bold"/>
                <a:cs typeface="Agrandir Bold"/>
                <a:sym typeface="Agrandir Bold"/>
              </a:rPr>
              <a:t>Autor:</a:t>
            </a:r>
            <a:r>
              <a:rPr lang="en-US" sz="3487">
                <a:solidFill>
                  <a:srgbClr val="FAFAFA"/>
                </a:solidFill>
                <a:latin typeface="Agrandir"/>
                <a:ea typeface="Agrandir"/>
                <a:cs typeface="Agrandir"/>
                <a:sym typeface="Agrandir"/>
              </a:rPr>
              <a:t> Maria Auxiliadora Ferreira Lima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623824" y="6337347"/>
            <a:ext cx="8266122" cy="6924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81"/>
              </a:lnSpc>
            </a:pPr>
            <a:r>
              <a:rPr lang="en-US" sz="3487" b="true">
                <a:solidFill>
                  <a:srgbClr val="FAFAFA"/>
                </a:solidFill>
                <a:latin typeface="Agrandir Bold"/>
                <a:ea typeface="Agrandir Bold"/>
                <a:cs typeface="Agrandir Bold"/>
                <a:sym typeface="Agrandir Bold"/>
              </a:rPr>
              <a:t>Orientador(a):</a:t>
            </a:r>
            <a:r>
              <a:rPr lang="en-US" sz="3487">
                <a:solidFill>
                  <a:srgbClr val="FAFAFA"/>
                </a:solidFill>
                <a:latin typeface="Agrandir"/>
                <a:ea typeface="Agrandir"/>
                <a:cs typeface="Agrandir"/>
                <a:sym typeface="Agrandir"/>
              </a:rPr>
              <a:t> Ana Marques Pereira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623824" y="3614958"/>
            <a:ext cx="8266122" cy="18198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861"/>
              </a:lnSpc>
            </a:pPr>
            <a:r>
              <a:rPr lang="en-US" sz="3472" b="true">
                <a:solidFill>
                  <a:srgbClr val="6B1D3E"/>
                </a:solidFill>
                <a:latin typeface="Bogart Trial Bold"/>
                <a:ea typeface="Bogart Trial Bold"/>
                <a:cs typeface="Bogart Trial Bold"/>
                <a:sym typeface="Bogart Trial Bold"/>
              </a:rPr>
              <a:t>Desenvolvimento de Biofertilizante a partir de Resíduos Orgânicos para Agricultura Familiar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DAHO-7Hvpc4</dc:identifier>
  <dcterms:modified xsi:type="dcterms:W3CDTF">2011-08-01T06:04:30Z</dcterms:modified>
  <cp:revision>1</cp:revision>
  <dc:title>CÓD.410 [APRESENTAÇÃO 10/07] Template em slides para vídeo de divulgação científica e tecnológica</dc:title>
</cp:coreProperties>
</file>